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42808525" cy="30279975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8B02AB5-DACA-4E06-92BB-B4886966B623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358">
          <p15:clr>
            <a:srgbClr val="A4A3A4"/>
          </p15:clr>
        </p15:guide>
        <p15:guide id="2" orient="horz" pos="2119">
          <p15:clr>
            <a:srgbClr val="A4A3A4"/>
          </p15:clr>
        </p15:guide>
        <p15:guide id="3" orient="horz" pos="6994">
          <p15:clr>
            <a:srgbClr val="A4A3A4"/>
          </p15:clr>
        </p15:guide>
        <p15:guide id="4" orient="horz" pos="18226">
          <p15:clr>
            <a:srgbClr val="A4A3A4"/>
          </p15:clr>
        </p15:guide>
        <p15:guide id="5" pos="20225">
          <p15:clr>
            <a:srgbClr val="A4A3A4"/>
          </p15:clr>
        </p15:guide>
        <p15:guide id="6" pos="899">
          <p15:clr>
            <a:srgbClr val="A4A3A4"/>
          </p15:clr>
        </p15:guide>
        <p15:guide id="7" pos="19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C5A9A"/>
    <a:srgbClr val="4343BA"/>
    <a:srgbClr val="435694"/>
    <a:srgbClr val="FF0001"/>
    <a:srgbClr val="1E901E"/>
    <a:srgbClr val="F8F8F8"/>
    <a:srgbClr val="DDDDDD"/>
    <a:srgbClr val="C0C0C0"/>
    <a:srgbClr val="9696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5357" autoAdjust="0"/>
  </p:normalViewPr>
  <p:slideViewPr>
    <p:cSldViewPr snapToGrid="0">
      <p:cViewPr>
        <p:scale>
          <a:sx n="50" d="100"/>
          <a:sy n="50" d="100"/>
        </p:scale>
        <p:origin x="5148" y="36"/>
      </p:cViewPr>
      <p:guideLst>
        <p:guide orient="horz" pos="6358"/>
        <p:guide orient="horz" pos="2119"/>
        <p:guide orient="horz" pos="6994"/>
        <p:guide orient="horz" pos="18226"/>
        <p:guide pos="20225"/>
        <p:guide pos="899"/>
        <p:guide pos="195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fld id="{FC1B63E6-527E-4193-958B-D62E174CCA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455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2638" y="741363"/>
            <a:ext cx="5233987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1276"/>
            <a:ext cx="4984962" cy="444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fld id="{B07219BB-902B-4751-9881-BCB6870FCF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5652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219BB-902B-4751-9881-BCB6870FCF62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648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9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06400" y="570773"/>
            <a:ext cx="3600449" cy="2850298"/>
          </a:xfrm>
          <a:prstGeom prst="rect">
            <a:avLst/>
          </a:prstGeom>
          <a:ln w="38100">
            <a:noFill/>
          </a:ln>
        </p:spPr>
        <p:txBody>
          <a:bodyPr anchor="ctr"/>
          <a:lstStyle>
            <a:lvl1pPr marL="0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21"/>
          </p:nvPr>
        </p:nvSpPr>
        <p:spPr>
          <a:xfrm>
            <a:off x="4080853" y="820061"/>
            <a:ext cx="29576101" cy="152632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22"/>
          </p:nvPr>
        </p:nvSpPr>
        <p:spPr>
          <a:xfrm>
            <a:off x="4080853" y="2366442"/>
            <a:ext cx="29576101" cy="11604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5" name="Gerader Verbinder 4"/>
          <p:cNvCxnSpPr/>
          <p:nvPr userDrawn="1"/>
        </p:nvCxnSpPr>
        <p:spPr bwMode="auto">
          <a:xfrm>
            <a:off x="4006849" y="349574"/>
            <a:ext cx="0" cy="3240000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07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69" name="Rectangle 61"/>
          <p:cNvSpPr>
            <a:spLocks noChangeArrowheads="1"/>
          </p:cNvSpPr>
          <p:nvPr userDrawn="1"/>
        </p:nvSpPr>
        <p:spPr bwMode="auto">
          <a:xfrm>
            <a:off x="28656000" y="3923999"/>
            <a:ext cx="13784262" cy="260042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68" name="Rectangle 60"/>
          <p:cNvSpPr>
            <a:spLocks noChangeArrowheads="1"/>
          </p:cNvSpPr>
          <p:nvPr userDrawn="1"/>
        </p:nvSpPr>
        <p:spPr bwMode="auto">
          <a:xfrm>
            <a:off x="14508000" y="3923998"/>
            <a:ext cx="13784263" cy="260042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61" name="Rectangle 53"/>
          <p:cNvSpPr>
            <a:spLocks noChangeArrowheads="1"/>
          </p:cNvSpPr>
          <p:nvPr userDrawn="1"/>
        </p:nvSpPr>
        <p:spPr bwMode="auto">
          <a:xfrm>
            <a:off x="358775" y="3924000"/>
            <a:ext cx="13784263" cy="26004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6" name="Rectangle 8"/>
          <p:cNvSpPr>
            <a:spLocks noChangeArrowheads="1"/>
          </p:cNvSpPr>
          <p:nvPr userDrawn="1"/>
        </p:nvSpPr>
        <p:spPr bwMode="auto">
          <a:xfrm>
            <a:off x="358775" y="351691"/>
            <a:ext cx="42063195" cy="3248309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0764" y="895845"/>
            <a:ext cx="8380206" cy="2160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58775" y="8061325"/>
            <a:ext cx="13784263" cy="19211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4417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ctr" defTabSz="4176713" rtl="0" fontAlgn="base">
        <a:spcBef>
          <a:spcPct val="0"/>
        </a:spcBef>
        <a:spcAft>
          <a:spcPct val="0"/>
        </a:spcAft>
        <a:defRPr sz="20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6863" indent="-1566863" algn="l" defTabSz="4176713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5221288" indent="-1044575" algn="l" defTabSz="4176713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850" indent="-1044575" algn="l" defTabSz="4176713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6713" rtl="0" fontAlgn="base">
        <a:spcBef>
          <a:spcPct val="20000"/>
        </a:spcBef>
        <a:spcAft>
          <a:spcPct val="0"/>
        </a:spcAft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nhaltsplatzhalter 2"/>
          <p:cNvSpPr>
            <a:spLocks noGrp="1"/>
          </p:cNvSpPr>
          <p:nvPr>
            <p:ph idx="4294967295"/>
          </p:nvPr>
        </p:nvSpPr>
        <p:spPr>
          <a:xfrm>
            <a:off x="389150" y="5043274"/>
            <a:ext cx="13716000" cy="10606781"/>
          </a:xfrm>
          <a:prstGeom prst="rect">
            <a:avLst/>
          </a:prstGeom>
        </p:spPr>
        <p:txBody>
          <a:bodyPr/>
          <a:lstStyle/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</p:txBody>
      </p:sp>
      <p:sp>
        <p:nvSpPr>
          <p:cNvPr id="47" name="Textplatzhalter 10"/>
          <p:cNvSpPr>
            <a:spLocks noGrp="1"/>
          </p:cNvSpPr>
          <p:nvPr>
            <p:ph type="body" sz="quarter" idx="21"/>
          </p:nvPr>
        </p:nvSpPr>
        <p:spPr>
          <a:xfrm>
            <a:off x="3581772" y="720601"/>
            <a:ext cx="30666837" cy="1526321"/>
          </a:xfrm>
        </p:spPr>
        <p:txBody>
          <a:bodyPr/>
          <a:lstStyle/>
          <a:p>
            <a:pPr hangingPunct="0"/>
            <a:r>
              <a:rPr lang="de-DE" dirty="0">
                <a:solidFill>
                  <a:schemeClr val="bg1"/>
                </a:solidFill>
                <a:latin typeface="+mj-lt"/>
              </a:rPr>
              <a:t>Title of </a:t>
            </a:r>
            <a:r>
              <a:rPr lang="de-DE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de-DE" dirty="0">
                <a:solidFill>
                  <a:schemeClr val="bg1"/>
                </a:solidFill>
                <a:latin typeface="+mj-lt"/>
              </a:rPr>
              <a:t> Poster</a:t>
            </a:r>
          </a:p>
        </p:txBody>
      </p:sp>
      <p:sp>
        <p:nvSpPr>
          <p:cNvPr id="48" name="Textplatzhalter 11"/>
          <p:cNvSpPr>
            <a:spLocks noGrp="1"/>
          </p:cNvSpPr>
          <p:nvPr>
            <p:ph type="body" sz="quarter" idx="22"/>
          </p:nvPr>
        </p:nvSpPr>
        <p:spPr>
          <a:xfrm>
            <a:off x="3581772" y="2555427"/>
            <a:ext cx="30703838" cy="1160462"/>
          </a:xfrm>
        </p:spPr>
        <p:txBody>
          <a:bodyPr/>
          <a:lstStyle/>
          <a:p>
            <a:r>
              <a:rPr lang="de-DE" dirty="0" err="1">
                <a:latin typeface="+mj-lt"/>
              </a:rPr>
              <a:t>Contributing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Authors</a:t>
            </a:r>
            <a:endParaRPr lang="de-DE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1162136" y="16077753"/>
            <a:ext cx="7328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Some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text</a:t>
            </a:r>
            <a:endParaRPr lang="de-DE" sz="3200" dirty="0">
              <a:latin typeface="+mj-lt"/>
            </a:endParaRPr>
          </a:p>
        </p:txBody>
      </p:sp>
      <p:sp>
        <p:nvSpPr>
          <p:cNvPr id="66" name="Text Box 31"/>
          <p:cNvSpPr txBox="1">
            <a:spLocks noChangeArrowheads="1"/>
          </p:cNvSpPr>
          <p:nvPr/>
        </p:nvSpPr>
        <p:spPr bwMode="auto">
          <a:xfrm>
            <a:off x="360000" y="13517336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Next Topic</a:t>
            </a:r>
          </a:p>
        </p:txBody>
      </p:sp>
      <p:sp>
        <p:nvSpPr>
          <p:cNvPr id="67" name="Text Box 33"/>
          <p:cNvSpPr txBox="1">
            <a:spLocks noChangeArrowheads="1"/>
          </p:cNvSpPr>
          <p:nvPr/>
        </p:nvSpPr>
        <p:spPr bwMode="auto">
          <a:xfrm>
            <a:off x="14508000" y="15078028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Next Topic</a:t>
            </a:r>
          </a:p>
        </p:txBody>
      </p:sp>
      <p:sp>
        <p:nvSpPr>
          <p:cNvPr id="68" name="Text Box 48"/>
          <p:cNvSpPr txBox="1">
            <a:spLocks noChangeArrowheads="1"/>
          </p:cNvSpPr>
          <p:nvPr/>
        </p:nvSpPr>
        <p:spPr bwMode="auto">
          <a:xfrm>
            <a:off x="360000" y="3731153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Topic</a:t>
            </a:r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28656000" y="16485037"/>
            <a:ext cx="13784262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Project Progress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993810" y="6116743"/>
            <a:ext cx="5785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>
                <a:solidFill>
                  <a:srgbClr val="1E901E"/>
                </a:solidFill>
                <a:latin typeface="+mn-lt"/>
              </a:rPr>
              <a:t>direct</a:t>
            </a:r>
            <a:r>
              <a:rPr lang="de-DE" sz="3200" dirty="0">
                <a:solidFill>
                  <a:srgbClr val="1E901E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1E901E"/>
                </a:solidFill>
                <a:latin typeface="+mn-lt"/>
              </a:rPr>
              <a:t>measurements</a:t>
            </a:r>
            <a:r>
              <a:rPr lang="de-DE" sz="3200" dirty="0">
                <a:solidFill>
                  <a:srgbClr val="1E901E"/>
                </a:solidFill>
                <a:latin typeface="+mn-lt"/>
              </a:rPr>
              <a:t>: 1/f </a:t>
            </a:r>
            <a:r>
              <a:rPr lang="de-DE" sz="3200" dirty="0" err="1">
                <a:solidFill>
                  <a:srgbClr val="1E901E"/>
                </a:solidFill>
                <a:latin typeface="+mn-lt"/>
              </a:rPr>
              <a:t>noise</a:t>
            </a:r>
            <a:endParaRPr lang="de-DE" sz="3200" dirty="0">
              <a:solidFill>
                <a:srgbClr val="1E901E"/>
              </a:solidFill>
              <a:latin typeface="+mn-lt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H="1">
            <a:off x="7207624" y="6779661"/>
            <a:ext cx="785737" cy="1575443"/>
          </a:xfrm>
          <a:prstGeom prst="straightConnector1">
            <a:avLst/>
          </a:prstGeom>
          <a:noFill/>
          <a:ln w="63500" cap="flat" cmpd="sng" algn="ctr">
            <a:solidFill>
              <a:srgbClr val="1E901E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>
            <a:off x="3072873" y="7383225"/>
            <a:ext cx="3507221" cy="1689057"/>
          </a:xfrm>
          <a:prstGeom prst="straightConnector1">
            <a:avLst/>
          </a:prstGeom>
          <a:noFill/>
          <a:ln w="63500" cap="flat" cmpd="sng" algn="ctr">
            <a:solidFill>
              <a:srgbClr val="4343BA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760071" y="6452043"/>
            <a:ext cx="312934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rgbClr val="4343BA"/>
                </a:solidFill>
                <a:latin typeface="+mn-lt"/>
              </a:rPr>
              <a:t>magnetic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frequency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conversion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crosstalk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size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>
                <a:solidFill>
                  <a:srgbClr val="4343BA"/>
                </a:solidFill>
                <a:latin typeface="+mn-lt"/>
              </a:rPr>
              <a:t>power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consumption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frequency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limitation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magnetic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noise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endParaRPr lang="de-DE" sz="3200" dirty="0">
              <a:solidFill>
                <a:srgbClr val="4343BA"/>
              </a:solidFill>
              <a:latin typeface="+mn-lt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663215" y="5503989"/>
            <a:ext cx="10203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err="1">
                <a:latin typeface="+mn-lt"/>
              </a:rPr>
              <a:t>Present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limitations</a:t>
            </a:r>
            <a:r>
              <a:rPr lang="de-DE" sz="3200" b="1" dirty="0">
                <a:latin typeface="+mn-lt"/>
              </a:rPr>
              <a:t> in </a:t>
            </a:r>
            <a:r>
              <a:rPr lang="de-DE" sz="3200" b="1" dirty="0" err="1">
                <a:latin typeface="+mn-lt"/>
              </a:rPr>
              <a:t>low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frequency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measurements</a:t>
            </a:r>
            <a:endParaRPr lang="de-DE" sz="3200" b="1" dirty="0">
              <a:latin typeface="+mn-lt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1097755" y="7891163"/>
            <a:ext cx="31293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rgbClr val="FF0001"/>
                </a:solidFill>
                <a:latin typeface="+mn-lt"/>
              </a:rPr>
              <a:t>resonance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at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low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frequencies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:</a:t>
            </a: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FF0001"/>
                </a:solidFill>
                <a:latin typeface="+mn-lt"/>
              </a:rPr>
              <a:t>technological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difficult</a:t>
            </a:r>
            <a:endParaRPr lang="de-DE" sz="3200" dirty="0">
              <a:solidFill>
                <a:srgbClr val="FF0001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FF0001"/>
                </a:solidFill>
                <a:latin typeface="+mn-lt"/>
              </a:rPr>
              <a:t>extremely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small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bandwidth</a:t>
            </a:r>
            <a:endParaRPr lang="de-DE" sz="3200" dirty="0">
              <a:solidFill>
                <a:srgbClr val="FF0001"/>
              </a:solidFill>
              <a:latin typeface="+mn-lt"/>
            </a:endParaRPr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8954081" y="8398256"/>
            <a:ext cx="2143675" cy="1661056"/>
          </a:xfrm>
          <a:prstGeom prst="straightConnector1">
            <a:avLst/>
          </a:prstGeom>
          <a:noFill/>
          <a:ln w="63500" cap="flat" cmpd="sng" algn="ctr">
            <a:solidFill>
              <a:srgbClr val="FF000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642204" y="15195985"/>
            <a:ext cx="13012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+mn-lt"/>
              </a:rPr>
              <a:t>Main </a:t>
            </a:r>
            <a:r>
              <a:rPr lang="de-DE" sz="3200" b="1" dirty="0" err="1">
                <a:latin typeface="+mn-lt"/>
              </a:rPr>
              <a:t>headline</a:t>
            </a:r>
            <a:endParaRPr lang="de-DE" sz="3200" b="1" dirty="0">
              <a:latin typeface="+mn-lt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083" y="6223016"/>
            <a:ext cx="8717149" cy="6053575"/>
          </a:xfrm>
          <a:prstGeom prst="rect">
            <a:avLst/>
          </a:prstGeom>
        </p:spPr>
      </p:pic>
      <p:sp>
        <p:nvSpPr>
          <p:cNvPr id="85" name="Textplatzhalter 3">
            <a:extLst>
              <a:ext uri="{FF2B5EF4-FFF2-40B4-BE49-F238E27FC236}">
                <a16:creationId xmlns:a16="http://schemas.microsoft.com/office/drawing/2014/main" id="{A2CCCF4C-B4B8-4830-91AC-B3008BF14D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0800" y="756871"/>
            <a:ext cx="3529416" cy="2166082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A1</a:t>
            </a:r>
          </a:p>
        </p:txBody>
      </p:sp>
      <p:sp>
        <p:nvSpPr>
          <p:cNvPr id="84" name="Text Box 49">
            <a:extLst>
              <a:ext uri="{FF2B5EF4-FFF2-40B4-BE49-F238E27FC236}">
                <a16:creationId xmlns:a16="http://schemas.microsoft.com/office/drawing/2014/main" id="{1F7BAF48-8073-4196-80A0-31F29D11A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6374" y="23973928"/>
            <a:ext cx="13784262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Publications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46CA385-F861-459C-992B-FF7B2C2E1751}"/>
              </a:ext>
            </a:extLst>
          </p:cNvPr>
          <p:cNvSpPr txBox="1"/>
          <p:nvPr/>
        </p:nvSpPr>
        <p:spPr>
          <a:xfrm>
            <a:off x="15417916" y="17797445"/>
            <a:ext cx="7328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Some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text</a:t>
            </a:r>
            <a:endParaRPr lang="de-DE" sz="3200" dirty="0">
              <a:latin typeface="+mj-lt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6F4B7A0C-96B1-46AE-BEE6-1603884036F0}"/>
              </a:ext>
            </a:extLst>
          </p:cNvPr>
          <p:cNvSpPr txBox="1"/>
          <p:nvPr/>
        </p:nvSpPr>
        <p:spPr>
          <a:xfrm>
            <a:off x="14897984" y="16915677"/>
            <a:ext cx="13012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+mn-lt"/>
              </a:rPr>
              <a:t>Main </a:t>
            </a:r>
            <a:r>
              <a:rPr lang="de-DE" sz="3200" b="1" dirty="0" err="1">
                <a:latin typeface="+mn-lt"/>
              </a:rPr>
              <a:t>headline</a:t>
            </a:r>
            <a:endParaRPr lang="de-DE" sz="3200" b="1" dirty="0">
              <a:latin typeface="+mn-lt"/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BA27F6-DFD7-463E-B085-ADC6A70E3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24632"/>
              </p:ext>
            </p:extLst>
          </p:nvPr>
        </p:nvGraphicFramePr>
        <p:xfrm>
          <a:off x="28885931" y="18228728"/>
          <a:ext cx="13414047" cy="3240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7761">
                  <a:extLst>
                    <a:ext uri="{9D8B030D-6E8A-4147-A177-3AD203B41FA5}">
                      <a16:colId xmlns:a16="http://schemas.microsoft.com/office/drawing/2014/main" val="2334985059"/>
                    </a:ext>
                  </a:extLst>
                </a:gridCol>
                <a:gridCol w="4022286">
                  <a:extLst>
                    <a:ext uri="{9D8B030D-6E8A-4147-A177-3AD203B41FA5}">
                      <a16:colId xmlns:a16="http://schemas.microsoft.com/office/drawing/2014/main" val="932329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099821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0229810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4216765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8455116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315902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6127443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744153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518310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63287786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7681346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173180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42537968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1625150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91780832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830194393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8289418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2020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9033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8968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58838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90 %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5220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352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785586"/>
                  </a:ext>
                </a:extLst>
              </a:tr>
            </a:tbl>
          </a:graphicData>
        </a:graphic>
      </p:graphicFrame>
      <p:sp>
        <p:nvSpPr>
          <p:cNvPr id="90" name="Textfeld 89">
            <a:extLst>
              <a:ext uri="{FF2B5EF4-FFF2-40B4-BE49-F238E27FC236}">
                <a16:creationId xmlns:a16="http://schemas.microsoft.com/office/drawing/2014/main" id="{597C54F4-1470-4B7B-8D81-168096786F3B}"/>
              </a:ext>
            </a:extLst>
          </p:cNvPr>
          <p:cNvSpPr txBox="1"/>
          <p:nvPr/>
        </p:nvSpPr>
        <p:spPr>
          <a:xfrm>
            <a:off x="29381566" y="21778561"/>
            <a:ext cx="7328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Please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create</a:t>
            </a:r>
            <a:r>
              <a:rPr lang="de-DE" sz="3200" dirty="0">
                <a:latin typeface="+mj-lt"/>
              </a:rPr>
              <a:t> a </a:t>
            </a:r>
            <a:r>
              <a:rPr lang="de-DE" sz="3200" dirty="0" err="1">
                <a:latin typeface="+mj-lt"/>
              </a:rPr>
              <a:t>table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similar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to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the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one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above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with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your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project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progress</a:t>
            </a:r>
            <a:r>
              <a:rPr lang="de-DE" sz="3200" dirty="0">
                <a:latin typeface="+mj-lt"/>
              </a:rPr>
              <a:t>.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138E088A-429D-41B9-94FD-D8503DEAF7D1}"/>
              </a:ext>
            </a:extLst>
          </p:cNvPr>
          <p:cNvSpPr txBox="1"/>
          <p:nvPr/>
        </p:nvSpPr>
        <p:spPr>
          <a:xfrm>
            <a:off x="29381566" y="25817161"/>
            <a:ext cx="7328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Please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list</a:t>
            </a:r>
            <a:r>
              <a:rPr lang="de-DE" sz="3200" dirty="0">
                <a:latin typeface="+mj-lt"/>
              </a:rPr>
              <a:t> all </a:t>
            </a:r>
            <a:r>
              <a:rPr lang="de-DE" sz="3200" dirty="0" err="1">
                <a:latin typeface="+mj-lt"/>
              </a:rPr>
              <a:t>publications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created</a:t>
            </a:r>
            <a:r>
              <a:rPr lang="de-DE" sz="3200" dirty="0">
                <a:latin typeface="+mj-lt"/>
              </a:rPr>
              <a:t> in </a:t>
            </a:r>
            <a:r>
              <a:rPr lang="de-DE" sz="3200" dirty="0" err="1">
                <a:latin typeface="+mj-lt"/>
              </a:rPr>
              <a:t>your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project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since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July</a:t>
            </a:r>
            <a:r>
              <a:rPr lang="de-DE" sz="3200" dirty="0">
                <a:latin typeface="+mj-lt"/>
              </a:rPr>
              <a:t> 2020.</a:t>
            </a:r>
          </a:p>
        </p:txBody>
      </p:sp>
    </p:spTree>
    <p:extLst>
      <p:ext uri="{BB962C8B-B14F-4D97-AF65-F5344CB8AC3E}">
        <p14:creationId xmlns:p14="http://schemas.microsoft.com/office/powerpoint/2010/main" val="3887354139"/>
      </p:ext>
    </p:extLst>
  </p:cSld>
  <p:clrMapOvr>
    <a:masterClrMapping/>
  </p:clrMapOvr>
</p:sld>
</file>

<file path=ppt/theme/theme1.xml><?xml version="1.0" encoding="utf-8"?>
<a:theme xmlns:a="http://schemas.openxmlformats.org/drawingml/2006/main" name="2_SFB 1261 Folienmaster">
  <a:themeElements>
    <a:clrScheme name="SFB 855 Folien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FB 855 Folien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41767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41767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200" dirty="0" smtClean="0">
            <a:latin typeface="+mn-lt"/>
          </a:defRPr>
        </a:defPPr>
      </a:lstStyle>
    </a:txDef>
  </a:objectDefaults>
  <a:extraClrSchemeLst>
    <a:extraClrScheme>
      <a:clrScheme name="SFB 855 Folien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Benutzerdefiniert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2_SFB 1261 Folienmaster</vt:lpstr>
      <vt:lpstr>PowerPoint-Präsentation</vt:lpstr>
    </vt:vector>
  </TitlesOfParts>
  <Company>CAU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PS</dc:creator>
  <cp:lastModifiedBy> </cp:lastModifiedBy>
  <cp:revision>292</cp:revision>
  <cp:lastPrinted>2016-01-28T15:03:19Z</cp:lastPrinted>
  <dcterms:created xsi:type="dcterms:W3CDTF">2004-11-09T07:28:00Z</dcterms:created>
  <dcterms:modified xsi:type="dcterms:W3CDTF">2022-08-08T05:38:20Z</dcterms:modified>
</cp:coreProperties>
</file>